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05" r:id="rId2"/>
    <p:sldId id="507" r:id="rId3"/>
    <p:sldId id="673" r:id="rId4"/>
    <p:sldId id="669" r:id="rId5"/>
    <p:sldId id="668" r:id="rId6"/>
    <p:sldId id="670" r:id="rId7"/>
    <p:sldId id="671" r:id="rId8"/>
    <p:sldId id="675" r:id="rId9"/>
    <p:sldId id="674" r:id="rId10"/>
    <p:sldId id="740" r:id="rId11"/>
    <p:sldId id="739" r:id="rId12"/>
  </p:sldIdLst>
  <p:sldSz cx="12192000" cy="6858000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852" y="1"/>
            <a:ext cx="4342130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3B8ACBD-DFA3-4825-9FA4-23D3FF647213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3067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030" y="3314929"/>
            <a:ext cx="8016240" cy="271221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852" y="6542560"/>
            <a:ext cx="4342130" cy="34560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5B9E93-B55F-4436-8E44-E21370D33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6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B279D2-BBDC-4A0A-915D-42BA1C1AE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A62CE6-72FC-4DCC-9E44-3AE3C7CDF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79A1E7-2EE2-4D61-B45D-17B45EA3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25DAA6-5A2C-44BB-8BB3-0764BD82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A24625-3C3C-4AFC-9700-F5EFD71E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25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7C2AC-4198-450C-A34B-186BB086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8CFAC3-CEBF-402A-9A92-3BE390E9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8DA320-F228-4CF6-A401-5AF4E57D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FB52F9-C954-4FEE-A454-7530C22E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523215-987E-4DA3-BF26-4641531C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54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39D7D3-79F3-4CC9-BBA9-FA6399715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33ABBD-DDC0-4B56-8FCF-1901B9F00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6BEB17-C309-49D9-96C0-38428E8F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492ACF-DE40-4C6B-8A6B-AEC4B7C4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857E20-674B-4A78-AD51-41580D0A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13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91035-2C13-4FE5-AAD5-AA795BB4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94553-A6AB-4126-9255-A5EE3ADA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C9AE5E-0348-4B31-8175-C7B48755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3ADA52-82A8-418D-B2A9-AD0D80FE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C21F7F-F299-4BC7-A2AF-83A6DED1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01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D2808-227F-4F6C-9CD6-A3B53BE2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C337B3-77A8-4231-8C2C-AABCAAC5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23722E-DEE0-4536-9F9B-350CFB7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60CA78-EB31-4831-8005-FBF3B052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C5D7E8-4AE0-45AF-A6C3-0673EEB7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7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C00B54-A81A-42C9-BD90-80EA33CD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C8159E-8C51-4354-B774-BEEF18829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5EE2F7-807A-422B-8D2F-79181A6A1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9A4969-3647-411B-B58A-C8FFB1F2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3568CB-EB46-4318-8281-D6707CAF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F13A7D-8EBD-4F82-BE20-E0C32D1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77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03C17F-ED0B-444C-918A-A2A5F150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95BA41-59DC-45F1-BD78-463210C4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FC47A6-5C61-4465-9224-E08B78A5B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512BB9-A624-4B8F-BA7C-F58822C66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A3CD7F-993C-4237-B908-A7999609D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54EF871-9EA2-44FA-AD40-FC27B789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53AED00-9E26-43D9-9E79-B2E94FDD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08D1AE-0298-4424-9BB4-6888712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04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17210-7AE1-4095-9DB0-C6EC27C0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E26ED2-B18A-4F60-A063-43B686BB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5E10CF-70B0-4752-B471-D67367C9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AF3923-2AC4-4DFD-9801-61F2349B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8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45F6BC-0E56-4F8F-84EF-583436ED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210D5C1-645C-4F4A-9546-5983D50C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74461-34C6-40A8-B101-EDB4EF85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2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845D9-91A1-4916-942A-84BC2032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C4BB14-9E57-4450-9958-B6A9E0C0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A41CC8-C1EB-4D28-AC26-F5263313C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280BAF-8855-4E1C-B876-BABCFADF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B87B32-5851-48EC-B0CA-BD196458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F4D309-F768-4839-8549-F81609CB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48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39E68E-FE50-4572-B336-3E441D6F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B3856EC-328B-4AED-9C30-8D3AF0529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1BD801-4611-48F4-AE58-23EF72A7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90956A-6A14-4B85-9EBE-3826ABA3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0E8C57-F7DA-4AD2-BD7C-29B94C53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3EAC57-FE6A-4D80-B950-BDAC06F4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53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EB27C24-CCDB-465D-BE05-16F26380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D0E425-12F8-4C33-BF1C-34ACA5EF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C53F84-553B-4DA9-9B91-6E7D4FFFA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B121-80E7-4939-83BA-B59DB4F1BB78}" type="datetimeFigureOut">
              <a:rPr kumimoji="1" lang="ja-JP" altLang="en-US" smtClean="0"/>
              <a:t>2023/6/28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B66264-C269-4C55-8C15-FA94B0E91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4E7FE5-C248-4038-935B-BD554A602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0C07-D0D9-42C3-A0CE-8ECBBCB8A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45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861847" y="808483"/>
            <a:ext cx="10468303" cy="402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fontAlgn="base">
              <a:spcAft>
                <a:spcPct val="0"/>
              </a:spcAft>
              <a:buClr>
                <a:srgbClr val="009999"/>
              </a:buClr>
              <a:buSzPct val="80000"/>
              <a:defRPr/>
            </a:pPr>
            <a:r>
              <a:rPr kumimoji="1" lang="ja-JP" altLang="en-US" sz="6000" dirty="0">
                <a:ln>
                  <a:solidFill>
                    <a:schemeClr val="tx1"/>
                  </a:solidFill>
                </a:ln>
                <a:latin typeface="Arial" charset="0"/>
                <a:ea typeface="HGPｺﾞｼｯｸE" pitchFamily="50" charset="-128"/>
              </a:rPr>
              <a:t>令和５年度</a:t>
            </a:r>
            <a:endParaRPr kumimoji="1" lang="en-US" altLang="ja-JP" sz="6000" dirty="0">
              <a:ln>
                <a:solidFill>
                  <a:schemeClr val="tx1"/>
                </a:solidFill>
              </a:ln>
              <a:latin typeface="Arial" charset="0"/>
              <a:ea typeface="HGPｺﾞｼｯｸE" pitchFamily="50" charset="-128"/>
            </a:endParaRPr>
          </a:p>
          <a:p>
            <a:pPr algn="ctr" defTabSz="914400" fontAlgn="base">
              <a:spcBef>
                <a:spcPts val="1200"/>
              </a:spcBef>
              <a:spcAft>
                <a:spcPct val="0"/>
              </a:spcAft>
              <a:buClr>
                <a:srgbClr val="009999"/>
              </a:buClr>
              <a:buSzPct val="80000"/>
              <a:defRPr/>
            </a:pPr>
            <a:r>
              <a:rPr kumimoji="1" lang="ja-JP" altLang="en-US" sz="11000" dirty="0">
                <a:ln>
                  <a:solidFill>
                    <a:schemeClr val="tx1"/>
                  </a:solidFill>
                </a:ln>
                <a:latin typeface="Arial" charset="0"/>
                <a:ea typeface="HGPｺﾞｼｯｸE" pitchFamily="50" charset="-128"/>
              </a:rPr>
              <a:t>学校経営説明会</a:t>
            </a:r>
            <a:endParaRPr kumimoji="1" lang="en-US" altLang="ja-JP" sz="11000" dirty="0">
              <a:ln>
                <a:solidFill>
                  <a:schemeClr val="tx1"/>
                </a:solidFill>
              </a:ln>
              <a:latin typeface="Arial" charset="0"/>
              <a:ea typeface="HGPｺﾞｼｯｸE" pitchFamily="50" charset="-128"/>
            </a:endParaRPr>
          </a:p>
          <a:p>
            <a:pPr algn="ctr" defTabSz="914400" fontAlgn="base">
              <a:spcBef>
                <a:spcPts val="3000"/>
              </a:spcBef>
              <a:spcAft>
                <a:spcPct val="0"/>
              </a:spcAft>
              <a:buClr>
                <a:srgbClr val="009999"/>
              </a:buClr>
              <a:buSzPct val="80000"/>
              <a:defRPr/>
            </a:pPr>
            <a:r>
              <a:rPr kumimoji="1" lang="ja-JP" altLang="en-US" sz="6000" dirty="0">
                <a:ln>
                  <a:solidFill>
                    <a:schemeClr val="tx1"/>
                  </a:solidFill>
                </a:ln>
                <a:latin typeface="Arial" charset="0"/>
                <a:ea typeface="HGPｺﾞｼｯｸE" pitchFamily="50" charset="-128"/>
              </a:rPr>
              <a:t>成田市立遠山中学校</a:t>
            </a:r>
            <a:endParaRPr kumimoji="1" lang="ja-JP" altLang="en-US" sz="7200" dirty="0">
              <a:ln>
                <a:solidFill>
                  <a:schemeClr val="tx1"/>
                </a:solidFill>
              </a:ln>
              <a:latin typeface="Arial" charset="0"/>
              <a:ea typeface="HGPｺﾞｼｯｸE" pitchFamily="50" charset="-128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18857" y="5387556"/>
            <a:ext cx="7954281" cy="8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80000"/>
              <a:defRPr/>
            </a:pPr>
            <a:r>
              <a:rPr kumimoji="1" lang="ja-JP" altLang="en-US" sz="4400" dirty="0">
                <a:latin typeface="Arial" charset="0"/>
                <a:ea typeface="HGPｺﾞｼｯｸE" pitchFamily="50" charset="-128"/>
              </a:rPr>
              <a:t>令和５年４月１４日（金）１４：２５～</a:t>
            </a:r>
          </a:p>
        </p:txBody>
      </p:sp>
    </p:spTree>
    <p:extLst>
      <p:ext uri="{BB962C8B-B14F-4D97-AF65-F5344CB8AC3E}">
        <p14:creationId xmlns:p14="http://schemas.microsoft.com/office/powerpoint/2010/main" val="29914535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18BB6AE-11B9-48E7-A392-8749C1957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000"/>
          <a:stretch/>
        </p:blipFill>
        <p:spPr>
          <a:xfrm>
            <a:off x="0" y="83122"/>
            <a:ext cx="12192000" cy="685800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58AB74-212D-4403-9842-A46BA70C4932}"/>
              </a:ext>
            </a:extLst>
          </p:cNvPr>
          <p:cNvSpPr txBox="1"/>
          <p:nvPr/>
        </p:nvSpPr>
        <p:spPr>
          <a:xfrm>
            <a:off x="605790" y="194057"/>
            <a:ext cx="1112139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学校教育目標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目指す未来の実現に向けて、何事にも粘り強く取り組む生徒の育成</a:t>
            </a:r>
            <a:endParaRPr kumimoji="1"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EE25B4-FFCA-43BF-AB45-87EC25797186}"/>
              </a:ext>
            </a:extLst>
          </p:cNvPr>
          <p:cNvSpPr txBox="1"/>
          <p:nvPr/>
        </p:nvSpPr>
        <p:spPr>
          <a:xfrm>
            <a:off x="944757" y="1447310"/>
            <a:ext cx="4499406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目指す学校像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１　礼儀正しくさわやかな挨拶が行き交う学校（礼節）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２　規範が保たれ、安心して生活できる学校（規範）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３　自主共同の精神にあふれ、活力に満ちた学校（活力）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　生徒一人一人が大切にされている学校（信頼）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５　地域を誇れ、地域と共に歩む学校（融和）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D42B9E-FF64-48AF-993A-CF5FBE19633D}"/>
              </a:ext>
            </a:extLst>
          </p:cNvPr>
          <p:cNvSpPr txBox="1"/>
          <p:nvPr/>
        </p:nvSpPr>
        <p:spPr>
          <a:xfrm>
            <a:off x="944757" y="3209130"/>
            <a:ext cx="4499406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目指す生徒像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１　素直に謙虚で、粘り強く時代（いま）を生き抜く生徒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２　自分の思いを、粘り強く表現できる生徒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３　自分の未来を、粘り強く考え続ける生徒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　自他の生命を大切にし、粘り強く実践する生徒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５　地域を大切にし、粘り強く協働する生徒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594788-9492-4709-90DE-DD95845D2E01}"/>
              </a:ext>
            </a:extLst>
          </p:cNvPr>
          <p:cNvSpPr txBox="1"/>
          <p:nvPr/>
        </p:nvSpPr>
        <p:spPr>
          <a:xfrm>
            <a:off x="959650" y="4964827"/>
            <a:ext cx="4499405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目指す教師像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１　情熱を注ぎ、親身に粘り強く寄り添える教師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２　計画的かつ組織的に、粘り強く取り組む教師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３　相手の思いに寄り添い、粘り強く創意工夫する教師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　慈愛に溢れ、粘り強く人権意識を醸成する教師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５　地域を愛し、粘り強く協働する教師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720052-35A2-4262-9583-9AD67AD62DDE}"/>
              </a:ext>
            </a:extLst>
          </p:cNvPr>
          <p:cNvSpPr txBox="1"/>
          <p:nvPr/>
        </p:nvSpPr>
        <p:spPr>
          <a:xfrm>
            <a:off x="5549513" y="1455075"/>
            <a:ext cx="5982355" cy="1698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今年度のスローガン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「思い・表現・相手の思い」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～伝える相手の「思い」を考えた、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自分の「思い」の表現を工夫できる組織体制の構築～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300"/>
              </a:lnSpc>
            </a:pP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53D3B7-D851-45EF-B2DD-6012749EBE45}"/>
              </a:ext>
            </a:extLst>
          </p:cNvPr>
          <p:cNvSpPr txBox="1"/>
          <p:nvPr/>
        </p:nvSpPr>
        <p:spPr>
          <a:xfrm>
            <a:off x="5835148" y="3344791"/>
            <a:ext cx="5171024" cy="1908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今年度の具体的な重点目標</a:t>
            </a: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１　教育課程の整理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２　“わかる授業”の実践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３　家庭学習の習慣化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　キャリアの伝達と開発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５　生徒指導の機能を活かした指導の実践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4ADCE2-A07E-4DE9-AC3C-7D8904607585}"/>
              </a:ext>
            </a:extLst>
          </p:cNvPr>
          <p:cNvSpPr txBox="1"/>
          <p:nvPr/>
        </p:nvSpPr>
        <p:spPr>
          <a:xfrm>
            <a:off x="5835148" y="5463666"/>
            <a:ext cx="517102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安心・安全　最優先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「情報を精査し、一歩先行」　　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今だからこそ　「目指す未来の実現に向けて」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93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BC4969-0C17-45E5-BFF5-1CDEB77B3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58AB74-212D-4403-9842-A46BA70C4932}"/>
              </a:ext>
            </a:extLst>
          </p:cNvPr>
          <p:cNvSpPr txBox="1"/>
          <p:nvPr/>
        </p:nvSpPr>
        <p:spPr>
          <a:xfrm>
            <a:off x="548640" y="334109"/>
            <a:ext cx="1112139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学校教育目標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目指す未来の実現に向けて、何事にも粘り強く取り組む生徒の育成</a:t>
            </a:r>
            <a:endParaRPr kumimoji="1"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EFBB26-F671-4966-82B4-7522DB528625}"/>
              </a:ext>
            </a:extLst>
          </p:cNvPr>
          <p:cNvSpPr txBox="1"/>
          <p:nvPr/>
        </p:nvSpPr>
        <p:spPr>
          <a:xfrm>
            <a:off x="2214194" y="3390333"/>
            <a:ext cx="499524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表　現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556625-9675-4B92-9DDC-5663F34DD5BF}"/>
              </a:ext>
            </a:extLst>
          </p:cNvPr>
          <p:cNvSpPr txBox="1"/>
          <p:nvPr/>
        </p:nvSpPr>
        <p:spPr>
          <a:xfrm>
            <a:off x="569334" y="1648932"/>
            <a:ext cx="617094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思　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68B0CE-A039-4A77-ADCC-56E4CE0DE3CD}"/>
              </a:ext>
            </a:extLst>
          </p:cNvPr>
          <p:cNvSpPr txBox="1"/>
          <p:nvPr/>
        </p:nvSpPr>
        <p:spPr>
          <a:xfrm>
            <a:off x="3949818" y="5131734"/>
            <a:ext cx="789543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相手の思い</a:t>
            </a:r>
          </a:p>
        </p:txBody>
      </p:sp>
    </p:spTree>
    <p:extLst>
      <p:ext uri="{BB962C8B-B14F-4D97-AF65-F5344CB8AC3E}">
        <p14:creationId xmlns:p14="http://schemas.microsoft.com/office/powerpoint/2010/main" val="16723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54007C3-F07F-4C2A-9F29-99FE6FC1D40F}"/>
              </a:ext>
            </a:extLst>
          </p:cNvPr>
          <p:cNvSpPr/>
          <p:nvPr/>
        </p:nvSpPr>
        <p:spPr>
          <a:xfrm>
            <a:off x="495300" y="1291590"/>
            <a:ext cx="11201399" cy="263445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学校経営方針について</a:t>
            </a:r>
          </a:p>
        </p:txBody>
      </p:sp>
    </p:spTree>
    <p:extLst>
      <p:ext uri="{BB962C8B-B14F-4D97-AF65-F5344CB8AC3E}">
        <p14:creationId xmlns:p14="http://schemas.microsoft.com/office/powerpoint/2010/main" val="5423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BC4969-0C17-45E5-BFF5-1CDEB77B3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58AB74-212D-4403-9842-A46BA70C4932}"/>
              </a:ext>
            </a:extLst>
          </p:cNvPr>
          <p:cNvSpPr txBox="1"/>
          <p:nvPr/>
        </p:nvSpPr>
        <p:spPr>
          <a:xfrm>
            <a:off x="548640" y="334109"/>
            <a:ext cx="1112139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学校教育目標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目指す未来の実現に向けて、何事にも粘り強く取り組む生徒の育成</a:t>
            </a:r>
            <a:endParaRPr kumimoji="1"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95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BC4969-0C17-45E5-BFF5-1CDEB77B3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58AB74-212D-4403-9842-A46BA70C4932}"/>
              </a:ext>
            </a:extLst>
          </p:cNvPr>
          <p:cNvSpPr txBox="1"/>
          <p:nvPr/>
        </p:nvSpPr>
        <p:spPr>
          <a:xfrm>
            <a:off x="548640" y="334109"/>
            <a:ext cx="1112139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学校教育目標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目指す未来の実現に向けて、何事にも粘り強く取り組む生徒の育成</a:t>
            </a:r>
            <a:endParaRPr kumimoji="1"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5C47E0-4B94-4FB2-89A4-36270807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6" y="1868547"/>
            <a:ext cx="11121391" cy="4111986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22C4CFB-63CA-4F1B-AFE3-759B22E32923}"/>
              </a:ext>
            </a:extLst>
          </p:cNvPr>
          <p:cNvCxnSpPr>
            <a:cxnSpLocks/>
          </p:cNvCxnSpPr>
          <p:nvPr/>
        </p:nvCxnSpPr>
        <p:spPr>
          <a:xfrm>
            <a:off x="8996681" y="3671867"/>
            <a:ext cx="10412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CFBBC24-A9A1-4D34-8928-2F5D6483C38E}"/>
              </a:ext>
            </a:extLst>
          </p:cNvPr>
          <p:cNvCxnSpPr>
            <a:cxnSpLocks/>
          </p:cNvCxnSpPr>
          <p:nvPr/>
        </p:nvCxnSpPr>
        <p:spPr>
          <a:xfrm>
            <a:off x="8650939" y="4192760"/>
            <a:ext cx="10412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6F41AED-13E6-4B98-9338-96AD8B59D94C}"/>
              </a:ext>
            </a:extLst>
          </p:cNvPr>
          <p:cNvCxnSpPr>
            <a:cxnSpLocks/>
          </p:cNvCxnSpPr>
          <p:nvPr/>
        </p:nvCxnSpPr>
        <p:spPr>
          <a:xfrm>
            <a:off x="9506199" y="4720480"/>
            <a:ext cx="10412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FB65A56-1371-45EB-88DD-5BC25D037E0C}"/>
              </a:ext>
            </a:extLst>
          </p:cNvPr>
          <p:cNvCxnSpPr>
            <a:cxnSpLocks/>
          </p:cNvCxnSpPr>
          <p:nvPr/>
        </p:nvCxnSpPr>
        <p:spPr>
          <a:xfrm>
            <a:off x="8532657" y="5282313"/>
            <a:ext cx="10412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18A1709-5B27-4AEF-8B97-323FD7BE1946}"/>
              </a:ext>
            </a:extLst>
          </p:cNvPr>
          <p:cNvCxnSpPr>
            <a:cxnSpLocks/>
          </p:cNvCxnSpPr>
          <p:nvPr/>
        </p:nvCxnSpPr>
        <p:spPr>
          <a:xfrm>
            <a:off x="7491407" y="5789956"/>
            <a:ext cx="10412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BC4969-0C17-45E5-BFF5-1CDEB77B3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58AB74-212D-4403-9842-A46BA70C4932}"/>
              </a:ext>
            </a:extLst>
          </p:cNvPr>
          <p:cNvSpPr txBox="1"/>
          <p:nvPr/>
        </p:nvSpPr>
        <p:spPr>
          <a:xfrm>
            <a:off x="548640" y="334109"/>
            <a:ext cx="1112139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学校教育目標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目指す未来の実現に向けて、何事にも粘り強く取り組む生徒の育成</a:t>
            </a:r>
            <a:endParaRPr kumimoji="1"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68B497-1AE8-440D-BE34-EEFA96E41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99" y="1868547"/>
            <a:ext cx="10067556" cy="37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2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BC4969-0C17-45E5-BFF5-1CDEB77B3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58AB74-212D-4403-9842-A46BA70C4932}"/>
              </a:ext>
            </a:extLst>
          </p:cNvPr>
          <p:cNvSpPr txBox="1"/>
          <p:nvPr/>
        </p:nvSpPr>
        <p:spPr>
          <a:xfrm>
            <a:off x="548640" y="334109"/>
            <a:ext cx="1112139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学校教育目標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目指す未来の実現に向けて、何事にも粘り強く取り組む生徒の育成</a:t>
            </a:r>
            <a:endParaRPr kumimoji="1"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463677-7BEE-4D1E-AD68-2A4DF044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63" y="2042350"/>
            <a:ext cx="10067556" cy="37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3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BC4969-0C17-45E5-BFF5-1CDEB77B3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58AB74-212D-4403-9842-A46BA70C4932}"/>
              </a:ext>
            </a:extLst>
          </p:cNvPr>
          <p:cNvSpPr txBox="1"/>
          <p:nvPr/>
        </p:nvSpPr>
        <p:spPr>
          <a:xfrm>
            <a:off x="548640" y="334109"/>
            <a:ext cx="1112139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学校教育目標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目指す未来の実現に向けて、何事にも粘り強く取り組む生徒の育成</a:t>
            </a:r>
            <a:endParaRPr kumimoji="1"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CF58C5-15D5-4DE8-82F2-DE52A748A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38" y="2220854"/>
            <a:ext cx="10534123" cy="30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BC4969-0C17-45E5-BFF5-1CDEB77B3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58AB74-212D-4403-9842-A46BA70C4932}"/>
              </a:ext>
            </a:extLst>
          </p:cNvPr>
          <p:cNvSpPr txBox="1"/>
          <p:nvPr/>
        </p:nvSpPr>
        <p:spPr>
          <a:xfrm>
            <a:off x="548640" y="334109"/>
            <a:ext cx="1112139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学校教育目標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目指す未来の実現に向けて、何事にも粘り強く取り組む生徒の育成</a:t>
            </a:r>
            <a:endParaRPr kumimoji="1"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840491-4E72-4C8A-8799-49A3AE0E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13" y="2225565"/>
            <a:ext cx="10042452" cy="3890007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590E93D-B352-4039-8DAF-4BFAB998CD2C}"/>
              </a:ext>
            </a:extLst>
          </p:cNvPr>
          <p:cNvCxnSpPr>
            <a:cxnSpLocks/>
          </p:cNvCxnSpPr>
          <p:nvPr/>
        </p:nvCxnSpPr>
        <p:spPr>
          <a:xfrm>
            <a:off x="1574478" y="4784925"/>
            <a:ext cx="41300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BC4969-0C17-45E5-BFF5-1CDEB77B33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4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58AB74-212D-4403-9842-A46BA70C4932}"/>
              </a:ext>
            </a:extLst>
          </p:cNvPr>
          <p:cNvSpPr txBox="1"/>
          <p:nvPr/>
        </p:nvSpPr>
        <p:spPr>
          <a:xfrm>
            <a:off x="548640" y="334109"/>
            <a:ext cx="1112139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学校教育目標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目指す未来の実現に向けて、何事にも粘り強く取り組む生徒の育成</a:t>
            </a:r>
            <a:endParaRPr kumimoji="1" lang="en-US" altLang="ja-JP" sz="3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C930C9-D3B5-48EC-B9C0-BB1A047B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49" y="2154338"/>
            <a:ext cx="9953039" cy="23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88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540</Words>
  <Application>Microsoft Office PowerPoint</Application>
  <PresentationFormat>ワイド画面</PresentationFormat>
  <Paragraphs>57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ＤＨＰ特太ゴシック体</vt:lpstr>
      <vt:lpstr>HGPｺﾞｼｯｸE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丸 庸仁</dc:creator>
  <cp:lastModifiedBy>若海　雄介</cp:lastModifiedBy>
  <cp:revision>109</cp:revision>
  <cp:lastPrinted>2021-02-07T15:32:29Z</cp:lastPrinted>
  <dcterms:created xsi:type="dcterms:W3CDTF">2021-02-06T14:44:05Z</dcterms:created>
  <dcterms:modified xsi:type="dcterms:W3CDTF">2023-06-28T11:29:36Z</dcterms:modified>
</cp:coreProperties>
</file>